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1" d="100"/>
          <a:sy n="81" d="100"/>
        </p:scale>
        <p:origin x="84" y="4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C33E-2D00-D9AA-AD51-18EFC30E42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839516-5D66-D193-3E52-1FD6B22E74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46038-2D0D-02CE-F170-46F2562AF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C6C9A-C116-E737-ACCD-825C1BAA9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A8CD1-AD8E-A847-502D-EB5421870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928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5455F-A5D3-9C29-387E-765E39F8A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3696DF-5B40-A182-316F-2C4017FE8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B71D1-B1D6-43BC-ECE0-63218B1C9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8E117E-D829-7197-EC47-BDD09F766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A625E-1184-5144-57FB-6CA883516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123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9EF99B-8257-BE88-2B96-598E1B95CE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2F24B8-75FC-49FB-EDBF-3F1DE94B8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5CA82-982B-BCA2-D138-70F13F7A5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0D525-8EFE-2E64-87E0-5EC795131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DFBE4-57F1-F09B-474D-6E93818C6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04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9F731-AB1B-68EB-1DA9-771075691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C5247-5424-976A-D09C-7BCD24F14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D12E2-FE15-1105-78E9-59D3F0F95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57FCF-7988-8FAC-198E-279B7ED17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38271-99CE-A693-C9CA-D72DBA6DA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701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100A-C402-BBD9-C5C5-14C90EBBD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4B467F-20A1-503C-0DF0-023F8D044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C6689-4B7B-C708-0E46-C205E9CF6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74D47-2FEA-744C-A3BB-3CDE6118F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D5D58-B436-8C23-A143-2AAF83CD8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497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34E7A-67E7-3961-CAE9-629ADF548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D1923-B28D-333A-B505-43D9104D8D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4BA04F-B804-A3A9-E67A-0DF2D710B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0C92DD-B8FE-4221-C0B7-6362435F9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0D5E5-69B8-5F4F-21EF-BDE370E11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026893-8670-9BA5-86BF-DA4846078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425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F7AA3-3944-4086-23A0-05A8A018B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7EDF2-4CAB-004E-4B0A-D160DD1E8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337CAB-3C9E-82E8-42E1-73D012F7B1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8082B2-C523-5B2B-CA79-8CECFB7EC8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BC9AD5-B619-EE96-8DBE-918FA5AD7A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64EFD1-85F3-05A1-A94C-2E7294BE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8BDA43-9F3E-6774-0A16-19D45F138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2EF376-0754-47F3-B852-8BEBE60EE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256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17C34-977E-F149-2734-A4F2E43B7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78456E-5C83-55F2-D66F-98037712B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AD3396-16D1-8560-29D2-D6FA29B54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8C96EB-B4F7-BDEA-B2E3-7983EE043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727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81005A-9E9F-8B90-05A1-E1F476637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2F47F7-9347-045D-D5A3-A63AD027B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52870-900C-94B7-45FA-266E4D5F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37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AC2B1-E63A-0130-3236-A44414B01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8830B-730C-30B2-370E-0E0ED36D7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D9030D-9BF0-CB8B-95AA-F8558B4B0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84D24-2341-7A35-CC92-7FF85DBF6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2F547-4E96-55E6-980C-35E2BA44F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312C8B-75D8-CDFE-9087-DA10C090C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588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1EC0E-11CD-E310-6257-8B3A8DA43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920FA-CCAA-7E99-1DCF-3488137B2E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44E7CC-BAE8-5BA4-9D2E-D394468915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45A78-7862-FA49-0E2A-0D255D9D6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E43E8C-5BBB-ABCE-A221-577ED6152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E5D4F-C2BD-B63C-649F-6D64681EC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025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399100-08C4-3CF1-01E8-8723FCC94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89234F-BDEB-B153-D923-99ACC504B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BE19A-DA3C-6649-4A97-0EA9651018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06F3E4-246B-4FBB-B77A-D3456AEAD381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5FDE8-4CB7-6151-4093-A37A922487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58CBC-2547-0413-1EE9-CBDB83639C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A1227C-152A-4C47-8810-63D44541D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483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D167C-FCB8-79F2-7E48-F48D55C7DA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95687A-27F2-41EA-0ABD-3D4ACE9002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ACB0C9-8015-9305-5C11-F4B4F7F7C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441"/>
            <a:ext cx="12192000" cy="66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088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2167B-833B-389C-A0E9-035754DEC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C0C44-F1F1-F909-D66A-2D2EC16B8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9CA7DE7-D89D-E947-5732-B614D0CE8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79" y="487640"/>
            <a:ext cx="11520652" cy="628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597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11D8-1DC1-EDE7-273C-2D0448C0F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0414757-E852-3EF3-3229-D89ABAE5C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972" y="701566"/>
            <a:ext cx="10341714" cy="564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029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C2801-2892-E570-9134-75531485C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390E76FA-BEAD-6635-A9B2-52E593B519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17" y="560278"/>
            <a:ext cx="10876428" cy="593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75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61DAD-BFBB-DE41-7639-75CE095EC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7E057-38E5-24BB-7430-78FB08E98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004574-CA10-792A-B6CB-AFEE7C6997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65125"/>
            <a:ext cx="11272345" cy="614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03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3FE36-BC3F-4B62-E953-13C5049B1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16AF875C-4F2D-1D11-3DD7-45488D673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15" y="126124"/>
            <a:ext cx="11555660" cy="630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111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8320A-C5E0-9B88-7551-992A68F3F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D4E3363-F60A-BFFF-5CB3-908C7A4232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69" y="264839"/>
            <a:ext cx="11238237" cy="612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7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072E4-B5E7-809B-D306-80136D5E0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20D4A-1FDD-B23B-B033-06AC4AD83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12F5BF-C64D-C502-4326-EB250685C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49" y="365125"/>
            <a:ext cx="11412245" cy="622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854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sparshs1790@gmail.com</dc:creator>
  <cp:lastModifiedBy>sparshs1790@gmail.com</cp:lastModifiedBy>
  <cp:revision>1</cp:revision>
  <dcterms:created xsi:type="dcterms:W3CDTF">2026-01-22T17:19:58Z</dcterms:created>
  <dcterms:modified xsi:type="dcterms:W3CDTF">2026-01-22T17:22:10Z</dcterms:modified>
</cp:coreProperties>
</file>

<file path=docProps/thumbnail.jpeg>
</file>